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43" d="100"/>
          <a:sy n="43" d="100"/>
        </p:scale>
        <p:origin x="68" y="8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77A8E-93FB-754E-867F-FD56D2D6510B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73C9-1809-D342-8024-7707308850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048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773C9-1809-D342-8024-77073088500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614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58572" y="1594346"/>
            <a:ext cx="45373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Designação do projeto | </a:t>
            </a:r>
            <a:r>
              <a:rPr lang="pt-PT" sz="1100" dirty="0" err="1"/>
              <a:t>Contipaper</a:t>
            </a:r>
            <a:endParaRPr lang="pt-PT" sz="1100" dirty="0"/>
          </a:p>
          <a:p>
            <a:r>
              <a:rPr lang="pt-PT" sz="1100" dirty="0"/>
              <a:t>Código do projeto |NORTE-02-08B9-FEDER-069553</a:t>
            </a:r>
          </a:p>
          <a:p>
            <a:r>
              <a:rPr lang="pt-PT" sz="1100" dirty="0"/>
              <a:t>Objetivo principal|</a:t>
            </a:r>
            <a:r>
              <a:rPr lang="pt-P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dirty="0"/>
              <a:t>Reforçar a </a:t>
            </a:r>
            <a:r>
              <a:rPr lang="pt-PT" sz="1100" dirty="0" err="1"/>
              <a:t>competividade</a:t>
            </a:r>
            <a:r>
              <a:rPr lang="pt-PT" sz="1100" dirty="0"/>
              <a:t> das PME</a:t>
            </a:r>
          </a:p>
          <a:p>
            <a:r>
              <a:rPr lang="pt-PT" sz="1100" dirty="0"/>
              <a:t>Região de intervenção | Norte</a:t>
            </a:r>
          </a:p>
          <a:p>
            <a:r>
              <a:rPr lang="pt-PT" sz="1100" dirty="0"/>
              <a:t>Entidade beneficiária | CONTIPAPER - ARTIGOS </a:t>
            </a:r>
            <a:r>
              <a:rPr lang="pt-PT" sz="1100"/>
              <a:t>DE PAPELARIA E </a:t>
            </a:r>
            <a:r>
              <a:rPr lang="pt-PT" sz="1100" dirty="0"/>
              <a:t>ESCRITÓRIO, LDA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58574" y="3202633"/>
            <a:ext cx="45373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Data de aprovação | 16-07-2020</a:t>
            </a:r>
          </a:p>
          <a:p>
            <a:r>
              <a:rPr lang="pt-PT" sz="1100" dirty="0"/>
              <a:t>Data de início | 30-05-2020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br>
              <a:rPr lang="pt-PT" sz="1100" dirty="0"/>
            </a:br>
            <a:r>
              <a:rPr lang="pt-PT" sz="1100" dirty="0"/>
              <a:t>Data de conclusão </a:t>
            </a:r>
            <a:r>
              <a:rPr lang="pt-PT" sz="1100"/>
              <a:t>| 29-03-2021</a:t>
            </a:r>
            <a:endParaRPr lang="pt-PT" sz="1100" dirty="0"/>
          </a:p>
          <a:p>
            <a:r>
              <a:rPr lang="pt-PT" sz="1100" dirty="0"/>
              <a:t>Custo total elegível | 39.640,00 €</a:t>
            </a:r>
          </a:p>
          <a:p>
            <a:r>
              <a:rPr lang="pt-PT" sz="1100" dirty="0"/>
              <a:t>Apoio financeiro da União Europeia | FEDER- 19.820,00 €</a:t>
            </a: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Adaptação do estabelecimento às novas regras de higiene e saúde no âmbito do COVID-19, através de inovações organizacionais e de gestão.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160031" y="5521615"/>
            <a:ext cx="4475547" cy="1076894"/>
          </a:xfrm>
          <a:prstGeom prst="rect">
            <a:avLst/>
          </a:prstGeom>
          <a:noFill/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862" y="1026073"/>
            <a:ext cx="4645883" cy="330361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4374" y="5521615"/>
            <a:ext cx="1613998" cy="1076894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5204" y="5521615"/>
            <a:ext cx="1613998" cy="1076894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8372" y="5513962"/>
            <a:ext cx="1294763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90</Words>
  <Application>Microsoft Office PowerPoint</Application>
  <PresentationFormat>Ecrã Panorâmico</PresentationFormat>
  <Paragraphs>11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Isabel João Martins Lopes</cp:lastModifiedBy>
  <cp:revision>33</cp:revision>
  <dcterms:created xsi:type="dcterms:W3CDTF">2016-05-05T08:41:36Z</dcterms:created>
  <dcterms:modified xsi:type="dcterms:W3CDTF">2021-11-16T11:25:47Z</dcterms:modified>
</cp:coreProperties>
</file>